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C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3F31336-8FA8-48EE-8EDE-F92C18AD6CBC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146ACBF-3C40-4204-AD42-F0A7BD8C5D2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772400" cy="182719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 Black" pitchFamily="34" charset="0"/>
              </a:rPr>
              <a:t>SOFT INTERVENTION PLAN OF BOLGARH INDIGENEOUS AGARBATI CLUSTER 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662" y="3357562"/>
            <a:ext cx="7215238" cy="17526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haroni" pitchFamily="2" charset="-79"/>
                <a:cs typeface="Aharoni" pitchFamily="2" charset="-79"/>
              </a:rPr>
              <a:t>Soft Intervention Matrix Plan </a:t>
            </a:r>
            <a:endParaRPr lang="en-US" sz="4000" b="1" dirty="0" smtClean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85918" y="1714488"/>
            <a:ext cx="5786478" cy="40005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Rectangle 1"/>
          <p:cNvSpPr/>
          <p:nvPr/>
        </p:nvSpPr>
        <p:spPr>
          <a:xfrm>
            <a:off x="2143108" y="2428868"/>
            <a:ext cx="5572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en-I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Lunching of workshop</a:t>
            </a:r>
          </a:p>
          <a:p>
            <a:pPr lvl="0">
              <a:buFont typeface="Wingdings" pitchFamily="2" charset="2"/>
              <a:buChar char="v"/>
            </a:pPr>
            <a:r>
              <a:rPr lang="en-I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on Cluster concept</a:t>
            </a:r>
          </a:p>
          <a:p>
            <a:pPr lvl="0">
              <a:buFont typeface="Wingdings" pitchFamily="2" charset="2"/>
              <a:buChar char="v"/>
            </a:pPr>
            <a:r>
              <a:rPr lang="en-I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shop on govt scheme</a:t>
            </a:r>
          </a:p>
          <a:p>
            <a:pPr lvl="0">
              <a:buFont typeface="Wingdings" pitchFamily="2" charset="2"/>
              <a:buChar char="v"/>
            </a:pPr>
            <a:r>
              <a:rPr lang="en-IN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 with banks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tour</a:t>
            </a:r>
            <a:r>
              <a:rPr lang="e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Nagpur, 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tour</a:t>
            </a:r>
            <a:r>
              <a:rPr lang="e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Lucknow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tour</a:t>
            </a:r>
            <a:r>
              <a:rPr lang="e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Assam (tribac)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Enterpuner development</a:t>
            </a:r>
            <a:endParaRPr lang="en-IN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224" y="785794"/>
            <a:ext cx="7429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haroni" pitchFamily="2" charset="-79"/>
                <a:cs typeface="Aharoni" pitchFamily="2" charset="-79"/>
              </a:rPr>
              <a:t>awareness Phase trust building activities</a:t>
            </a:r>
            <a:endParaRPr lang="en-IN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43240" y="1785926"/>
            <a:ext cx="2853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600" b="1" dirty="0" smtClean="0">
                <a:solidFill>
                  <a:schemeClr val="accent5">
                    <a:lumMod val="75000"/>
                  </a:schemeClr>
                </a:solidFill>
              </a:rPr>
              <a:t>AWARENESS</a:t>
            </a:r>
            <a:endParaRPr lang="en-IN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57290" y="1785926"/>
            <a:ext cx="5786478" cy="43577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1857356" y="2071678"/>
            <a:ext cx="48577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FF00"/>
                </a:solidFill>
              </a:rPr>
              <a:t>Charcoal processing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Saw dust processing</a:t>
            </a:r>
            <a:endParaRPr lang="en-IN" sz="2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Bamboo stick processing</a:t>
            </a:r>
            <a:endParaRPr lang="en-IN" sz="2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FF00"/>
                </a:solidFill>
              </a:rPr>
              <a:t>Perfume processing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FF00"/>
                </a:solidFill>
              </a:rPr>
              <a:t>Value added product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Agarbati processing</a:t>
            </a:r>
            <a:endParaRPr lang="en-IN" sz="2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Packaging</a:t>
            </a:r>
            <a:endParaRPr lang="en-IN" b="1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 </a:t>
            </a:r>
            <a:endParaRPr lang="en-IN" dirty="0" smtClean="0"/>
          </a:p>
        </p:txBody>
      </p:sp>
      <p:sp>
        <p:nvSpPr>
          <p:cNvPr id="3" name="Rectangle 2"/>
          <p:cNvSpPr/>
          <p:nvPr/>
        </p:nvSpPr>
        <p:spPr>
          <a:xfrm>
            <a:off x="785786" y="785794"/>
            <a:ext cx="7798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PRODUCT &amp; SKILLDEVELOPMENT PHASE</a:t>
            </a:r>
            <a:endParaRPr lang="en-IN" sz="32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714356"/>
            <a:ext cx="635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Business Establishment Phase </a:t>
            </a:r>
            <a:endParaRPr lang="en-IN" sz="32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357158" y="1428736"/>
            <a:ext cx="8286808" cy="45005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500034" y="2000240"/>
            <a:ext cx="7858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rgbClr val="002060"/>
                </a:solidFill>
              </a:rPr>
              <a:t>Buyer &amp; Seller </a:t>
            </a:r>
            <a:r>
              <a:rPr lang="en-US" sz="3600" b="1" dirty="0" smtClean="0">
                <a:solidFill>
                  <a:srgbClr val="002060"/>
                </a:solidFill>
              </a:rPr>
              <a:t>meet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rgbClr val="002060"/>
                </a:solidFill>
              </a:rPr>
              <a:t>Exhibitions &amp; trade fares 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rgbClr val="002060"/>
                </a:solidFill>
              </a:rPr>
              <a:t>Launching of websites</a:t>
            </a:r>
            <a:endParaRPr lang="en-IN" sz="36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rgbClr val="002060"/>
                </a:solidFill>
              </a:rPr>
              <a:t>E-commerce, APP, E-Marketing </a:t>
            </a:r>
            <a:r>
              <a:rPr lang="en-US" sz="3600" b="1" dirty="0" smtClean="0">
                <a:solidFill>
                  <a:srgbClr val="002060"/>
                </a:solidFill>
              </a:rPr>
              <a:t>training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>
                <a:solidFill>
                  <a:srgbClr val="002060"/>
                </a:solidFill>
              </a:rPr>
              <a:t>Digitization &amp; App installation</a:t>
            </a:r>
            <a:r>
              <a:rPr lang="en-IN" sz="3600" b="1" dirty="0" smtClean="0">
                <a:solidFill>
                  <a:srgbClr val="002060"/>
                </a:solidFill>
              </a:rPr>
              <a:t> </a:t>
            </a:r>
            <a:endParaRPr lang="en-IN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28794" y="285728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/>
              <a:t>Sustainability  </a:t>
            </a:r>
            <a:r>
              <a:rPr lang="en-US" sz="3600" b="1" dirty="0"/>
              <a:t>Phase</a:t>
            </a:r>
            <a:endParaRPr lang="en-IN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0" y="1000108"/>
            <a:ext cx="9286908" cy="77867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785786" y="2071679"/>
            <a:ext cx="7643866" cy="66018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TQM:  Quality monitoring/checking/ensuring training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TPM: Maintenance of all the CFC equipments  training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QC: Quality assurance and team of work for quality assurance training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LEAN:  Ensuring LEAN throughout the process and throughout the year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Maintenance: Training for zero break down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Energy conservation: Energy conservation and renewable energy implementation raining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Waste utilization/recycling: Keeping waste to zero after recycling of the waste to make profit optimum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WHR: waste heat recovery during the </a:t>
            </a:r>
            <a:r>
              <a:rPr lang="en-US" b="1" dirty="0" smtClean="0">
                <a:solidFill>
                  <a:srgbClr val="002060"/>
                </a:solidFill>
              </a:rPr>
              <a:t>process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Training for continuous monitoring of the product quality to ensure in the </a:t>
            </a:r>
            <a:r>
              <a:rPr lang="en-US" b="1" dirty="0" smtClean="0">
                <a:solidFill>
                  <a:srgbClr val="002060"/>
                </a:solidFill>
              </a:rPr>
              <a:t>market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Training on marketing local. Domestic &amp; international.</a:t>
            </a:r>
            <a:endParaRPr lang="en-IN" b="1" dirty="0">
              <a:solidFill>
                <a:srgbClr val="002060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49648" y="2967335"/>
            <a:ext cx="4044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484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109</TotalTime>
  <Words>197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Aharoni</vt:lpstr>
      <vt:lpstr>Arial Black</vt:lpstr>
      <vt:lpstr>Century Gothic</vt:lpstr>
      <vt:lpstr>Verdana</vt:lpstr>
      <vt:lpstr>Wingdings</vt:lpstr>
      <vt:lpstr>Wingdings 2</vt:lpstr>
      <vt:lpstr>Verve</vt:lpstr>
      <vt:lpstr>SOFT INTERVENTION PLAN OF BOLGARH INDIGENEOUS AGARBATI CLUSTER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 INTERVENTION PLAN OF BOLGARH INDIGENEOUS AGARBATI CLUSTER</dc:title>
  <dc:creator>Bipin Sethy</dc:creator>
  <cp:lastModifiedBy>Mohit Kumar NAYAK</cp:lastModifiedBy>
  <cp:revision>16</cp:revision>
  <dcterms:created xsi:type="dcterms:W3CDTF">2022-11-27T12:58:22Z</dcterms:created>
  <dcterms:modified xsi:type="dcterms:W3CDTF">2024-06-30T18:48:31Z</dcterms:modified>
</cp:coreProperties>
</file>